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Override5.xml" ContentType="application/vnd.openxmlformats-officedocument.themeOverr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Override4.xml" ContentType="application/vnd.openxmlformats-officedocument.themeOverr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32" r:id="rId2"/>
    <p:sldMasterId id="2147483780" r:id="rId3"/>
    <p:sldMasterId id="2147483792" r:id="rId4"/>
    <p:sldMasterId id="2147483804" r:id="rId5"/>
    <p:sldMasterId id="2147483816" r:id="rId6"/>
    <p:sldMasterId id="2147483828" r:id="rId7"/>
    <p:sldMasterId id="2147483840" r:id="rId8"/>
    <p:sldMasterId id="2147483852" r:id="rId9"/>
    <p:sldMasterId id="2147483864" r:id="rId10"/>
  </p:sldMasterIdLst>
  <p:sldIdLst>
    <p:sldId id="263" r:id="rId11"/>
    <p:sldId id="276" r:id="rId12"/>
    <p:sldId id="260" r:id="rId13"/>
    <p:sldId id="259" r:id="rId14"/>
    <p:sldId id="261" r:id="rId15"/>
    <p:sldId id="262" r:id="rId16"/>
    <p:sldId id="275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64" r:id="rId25"/>
    <p:sldId id="267" r:id="rId26"/>
    <p:sldId id="265" r:id="rId27"/>
    <p:sldId id="277" r:id="rId28"/>
    <p:sldId id="27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75" d="100"/>
          <a:sy n="75" d="100"/>
        </p:scale>
        <p:origin x="-1152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1.wav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audio" Target="../media/audio1.wav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audio" Target="../media/audio1.wav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audio" Target="../media/audio1.wav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audio" Target="../media/audio1.wav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audio" Target="../media/audio1.wav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audio" Target="../media/audio1.wav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audio" Target="../media/audio1.wav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0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newsflash/>
    <p:sndAc>
      <p:stSnd>
        <p:snd r:embed="rId1" name="chimes.wav" builtIn="1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10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newsflash/>
    <p:sndAc>
      <p:stSnd>
        <p:snd r:embed="rId13" name="chimes.wav" builtIn="1"/>
      </p:stSnd>
    </p:sndAc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newsflash/>
    <p:sndAc>
      <p:stSnd>
        <p:snd r:embed="rId13" name="chimes.wav" builtIn="1"/>
      </p:stSnd>
    </p:sndAc>
  </p:transition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>
    <p:newsflash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spd="slow">
    <p:newsflash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>
    <p:newsflash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ransition spd="slow">
    <p:newsflash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slow">
    <p:newsflash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ransition spd="slow">
    <p:newsflash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ransition spd="slow">
    <p:newsflash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EB143-3E70-44CE-A06B-31FA0E44DEE0}" type="datetimeFigureOut">
              <a:rPr lang="en-US" smtClean="0"/>
              <a:pPr/>
              <a:t>29-Dec-13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92668-2C18-4C1E-AC6B-FCE4FCA948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ransition spd="slow">
    <p:newsflash/>
    <p:sndAc>
      <p:stSnd>
        <p:snd r:embed="rId13" name="chimes.wav" builtIn="1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9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53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64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0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en-US" sz="6600" dirty="0" smtClean="0">
                <a:latin typeface="SutonnyMJ" pitchFamily="2" charset="0"/>
                <a:cs typeface="SutonnyMJ" pitchFamily="2" charset="0"/>
              </a:rPr>
              <a:t>¯^</a:t>
            </a:r>
            <a:r>
              <a:rPr lang="en-US" sz="6600" dirty="0" err="1" smtClean="0">
                <a:latin typeface="SutonnyMJ" pitchFamily="2" charset="0"/>
                <a:cs typeface="SutonnyMJ" pitchFamily="2" charset="0"/>
              </a:rPr>
              <a:t>vMZg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6ô †</a:t>
            </a:r>
            <a:r>
              <a:rPr lang="en-US" sz="4000" smtClean="0">
                <a:latin typeface="SutonnyMJ" pitchFamily="2" charset="0"/>
                <a:cs typeface="SutonnyMJ" pitchFamily="2" charset="0"/>
              </a:rPr>
              <a:t>kÖYx</a:t>
            </a:r>
            <a:endParaRPr lang="en-US" sz="2800" dirty="0"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tretch>
            <a:fillRect/>
          </a:stretch>
        </p:blipFill>
        <p:spPr>
          <a:xfrm rot="420000">
            <a:off x="4320183" y="1199517"/>
            <a:ext cx="2948940" cy="3931920"/>
          </a:xfrm>
        </p:spPr>
      </p:pic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Abs val="1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629400" y="1705708"/>
            <a:ext cx="1981200" cy="3704491"/>
          </a:xfrm>
        </p:spPr>
        <p:txBody>
          <a:bodyPr>
            <a:normAutofit/>
          </a:bodyPr>
          <a:lstStyle/>
          <a:p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wPÎwU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Øviv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Kx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evSv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hvq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?</a:t>
            </a:r>
            <a:endParaRPr lang="en-US" sz="4400" dirty="0"/>
          </a:p>
        </p:txBody>
      </p:sp>
      <p:pic>
        <p:nvPicPr>
          <p:cNvPr id="7" name="Picture Placeholder 6" descr="Monogram College.jpg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12500" r="12500"/>
          <a:stretch>
            <a:fillRect/>
          </a:stretch>
        </p:blipFill>
        <p:spPr>
          <a:xfrm>
            <a:off x="457200" y="381000"/>
            <a:ext cx="5868572" cy="5868572"/>
          </a:xfrm>
        </p:spPr>
      </p:pic>
    </p:spTree>
  </p:cSld>
  <p:clrMapOvr>
    <a:masterClrMapping/>
  </p:clrMapOvr>
  <p:transition spd="slow">
    <p:newsflash/>
    <p:sndAc>
      <p:stSnd>
        <p:snd r:embed="rId3" name="chimes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200400"/>
            <a:ext cx="7467600" cy="3124200"/>
          </a:xfrm>
        </p:spPr>
        <p:txBody>
          <a:bodyPr>
            <a:noAutofit/>
          </a:bodyPr>
          <a:lstStyle/>
          <a:p>
            <a:pPr algn="just"/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mgvR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nj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gvby‡li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cvi¯úvwiK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m¤ú‡K©i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¯’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vb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 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hLv‡b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gvbyl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we‡kl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cÖ‡qvR‡b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D‡Ï‡k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mg‡eZfv‡e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evm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 </a:t>
            </a:r>
          </a:p>
          <a:p>
            <a:pPr algn="just"/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mgvR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MV‡bi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cÖ_g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avc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n‡”Q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cwievi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sz="40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mgvR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wK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? </a:t>
            </a:r>
            <a:br>
              <a:rPr lang="en-US" sz="5400" dirty="0" smtClean="0">
                <a:latin typeface="SutonnyMJ" pitchFamily="2" charset="0"/>
                <a:cs typeface="SutonnyMJ" pitchFamily="2" charset="0"/>
              </a:rPr>
            </a:b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mgvR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MV‡bi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cÖ_g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avc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5400" dirty="0" err="1" smtClean="0">
                <a:latin typeface="SutonnyMJ" pitchFamily="2" charset="0"/>
                <a:cs typeface="SutonnyMJ" pitchFamily="2" charset="0"/>
              </a:rPr>
              <a:t>wK</a:t>
            </a:r>
            <a:r>
              <a:rPr lang="en-US" sz="5400" dirty="0" smtClean="0">
                <a:latin typeface="SutonnyMJ" pitchFamily="2" charset="0"/>
                <a:cs typeface="SutonnyMJ" pitchFamily="2" charset="0"/>
              </a:rPr>
              <a:t>?</a:t>
            </a:r>
            <a:endParaRPr lang="en-US" sz="54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gvbe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mgvR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US" sz="4800" dirty="0" smtClean="0">
                <a:latin typeface="SutonnyMJ" pitchFamily="2" charset="0"/>
                <a:cs typeface="SutonnyMJ" pitchFamily="2" charset="0"/>
              </a:rPr>
              <a:t>?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371600" y="2882900"/>
            <a:ext cx="7123113" cy="1673225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wg‡jwg‡k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vKv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GKZve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×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gvbe‡Mvôx‡K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ejv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nq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gvbe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mgvR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sz="4400" dirty="0" smtClean="0"/>
          </a:p>
        </p:txBody>
      </p:sp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mgv‡Ri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DrcwË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Kxfv‡e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?</a:t>
            </a:r>
            <a:endParaRPr lang="en-US" sz="3600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191000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Avw`Kv‡j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gvbyl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wQj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Amnvq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Zviv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wQj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cÖK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…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wZi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Ici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wbf©ikxj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wKš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‘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cÖK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…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wZi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weiæ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‡×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GKv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msMÖvg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gvbyl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eu‡P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vK‡Z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cviZ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bv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 GK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mgq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Zviv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Dcjwä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eu‡P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vKvi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Rb¨B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msNe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×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n‡Z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n‡e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 GB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aviYv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†_‡KB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mgv‡Ri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  <a:cs typeface="SutonnyMJ" pitchFamily="2" charset="0"/>
              </a:rPr>
              <a:t>DrcwË</a:t>
            </a:r>
            <a:r>
              <a:rPr lang="en-US" sz="4000" dirty="0" smtClean="0">
                <a:latin typeface="SutonnyMJ" pitchFamily="2" charset="0"/>
                <a:cs typeface="SutonnyMJ" pitchFamily="2" charset="0"/>
              </a:rPr>
              <a:t>|</a:t>
            </a:r>
            <a:endParaRPr lang="en-US" sz="3600" dirty="0"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381000"/>
            <a:ext cx="8534400" cy="758952"/>
          </a:xfrm>
        </p:spPr>
        <p:txBody>
          <a:bodyPr>
            <a:noAutofit/>
          </a:bodyPr>
          <a:lstStyle/>
          <a:p>
            <a:pPr algn="just"/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mgvR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ˆ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ewkó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KqwU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mvaviYfv‡e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mgv‡Ri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ywU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ˆ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we`¨gvb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</a:t>
            </a: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gvbyl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evm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msNe×fv‡e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;</a:t>
            </a: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gvby‡li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msNe×fv‡e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vKvi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cQ‡b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we‡kl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D‡Ïk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¨ I ¯^v_©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cÖ‡qvRb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v‡K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</a:t>
            </a:r>
          </a:p>
        </p:txBody>
      </p:sp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873691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mgv‡Ri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g~jwfwË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wZbwU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h_v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-</a:t>
            </a: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HK¨</a:t>
            </a: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eÜzZ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¡</a:t>
            </a:r>
          </a:p>
          <a:p>
            <a:pPr marL="742950" indent="-742950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msNe×Zv</a:t>
            </a:r>
            <a:endParaRPr lang="en-US" sz="4400" dirty="0" smtClean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990600"/>
            <a:ext cx="8534400" cy="758952"/>
          </a:xfrm>
        </p:spPr>
        <p:txBody>
          <a:bodyPr>
            <a:noAutofit/>
          </a:bodyPr>
          <a:lstStyle/>
          <a:p>
            <a:pPr algn="just"/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mgv‡Ri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g~jwfwË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KqwU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1752" y="381000"/>
            <a:ext cx="8534400" cy="758952"/>
          </a:xfrm>
        </p:spPr>
        <p:txBody>
          <a:bodyPr>
            <a:noAutofit/>
          </a:bodyPr>
          <a:lstStyle/>
          <a:p>
            <a:pPr algn="just"/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mgvR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cwieZ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©‡bi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fvM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Kx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Kv‡ji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my`xN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hvÎvc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‡_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mgvR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cwieZ©b‡K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QqwU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fv‡M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fvM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Kiv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hvq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h_v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-</a:t>
            </a:r>
          </a:p>
          <a:p>
            <a:pPr marL="742950" indent="-742950" algn="just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wkKvi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Lv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`¨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msMÖn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wfwËK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mgvR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;</a:t>
            </a:r>
          </a:p>
          <a:p>
            <a:pPr marL="742950" indent="-742950" algn="just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D`¨vb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K…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wlwfwËK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mgvR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;</a:t>
            </a:r>
          </a:p>
          <a:p>
            <a:pPr marL="742950" indent="-742950" algn="just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cïcvjb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wfwËK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mgvR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;</a:t>
            </a:r>
          </a:p>
          <a:p>
            <a:pPr marL="742950" indent="-742950" algn="just">
              <a:spcBef>
                <a:spcPts val="0"/>
              </a:spcBef>
              <a:buAutoNum type="arabicParenR"/>
            </a:pP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K…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wlwfwËK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mgvR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;</a:t>
            </a:r>
          </a:p>
          <a:p>
            <a:pPr marL="742950" indent="-742950" algn="just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wkíwfwËK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mgvR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;</a:t>
            </a:r>
          </a:p>
          <a:p>
            <a:pPr marL="742950" indent="-742950" algn="just">
              <a:spcBef>
                <a:spcPts val="0"/>
              </a:spcBef>
              <a:buAutoNum type="arabicParenR"/>
            </a:pP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wkíwecøe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cieZ©x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mgvR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|</a:t>
            </a:r>
          </a:p>
        </p:txBody>
      </p:sp>
    </p:spTree>
  </p:cSld>
  <p:clrMapOvr>
    <a:masterClrMapping/>
  </p:clrMapOvr>
  <p:transition spd="slow">
    <p:newsflash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wkKvi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I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Lv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`¨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msMÖn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wfwËK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mgvR</a:t>
            </a:r>
            <a:endParaRPr lang="en-US" sz="4400" dirty="0"/>
          </a:p>
        </p:txBody>
      </p:sp>
      <p:pic>
        <p:nvPicPr>
          <p:cNvPr id="7" name="Picture Placeholder 6" descr="a.jpg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5233" r="5233"/>
          <a:stretch>
            <a:fillRect/>
          </a:stretch>
        </p:blipFill>
        <p:spPr/>
      </p:pic>
    </p:spTree>
  </p:cSld>
  <p:clrMapOvr>
    <a:masterClrMapping/>
  </p:clrMapOvr>
  <p:transition spd="slow">
    <p:newsflash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19800" y="1371600"/>
            <a:ext cx="2057400" cy="1981200"/>
          </a:xfrm>
        </p:spPr>
        <p:txBody>
          <a:bodyPr>
            <a:normAutofit fontScale="90000"/>
          </a:bodyPr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D`¨vb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K…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wlwfwËK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mgvR</a:t>
            </a:r>
            <a:endParaRPr lang="en-US" sz="4400" dirty="0"/>
          </a:p>
        </p:txBody>
      </p:sp>
      <p:pic>
        <p:nvPicPr>
          <p:cNvPr id="7" name="Picture Placeholder 6" descr="a.jpg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1447800" y="838200"/>
            <a:ext cx="3870180" cy="5156197"/>
          </a:xfrm>
        </p:spPr>
      </p:pic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cïcvjb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wfwËK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mgvR</a:t>
            </a:r>
            <a:endParaRPr lang="en-US" sz="4400" dirty="0"/>
          </a:p>
        </p:txBody>
      </p:sp>
      <p:pic>
        <p:nvPicPr>
          <p:cNvPr id="7" name="Picture Placeholder 6" descr="a.jpg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12189" r="12189"/>
          <a:stretch>
            <a:fillRect/>
          </a:stretch>
        </p:blipFill>
        <p:spPr/>
      </p:pic>
    </p:spTree>
  </p:cSld>
  <p:clrMapOvr>
    <a:masterClrMapping/>
  </p:clrMapOvr>
  <p:transition spd="slow">
    <p:newsflash/>
    <p:sndAc>
      <p:stSnd>
        <p:snd r:embed="rId3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629400" y="838200"/>
            <a:ext cx="2057400" cy="1066800"/>
          </a:xfrm>
        </p:spPr>
        <p:txBody>
          <a:bodyPr>
            <a:normAutofit fontScale="90000"/>
          </a:bodyPr>
          <a:lstStyle/>
          <a:p>
            <a:r>
              <a:rPr lang="en-US" sz="4400" dirty="0" smtClean="0">
                <a:latin typeface="SutonnyMJ" pitchFamily="2" charset="0"/>
                <a:cs typeface="SutonnyMJ" pitchFamily="2" charset="0"/>
              </a:rPr>
              <a:t>K…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wlwfwËK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mgvR</a:t>
            </a:r>
            <a:endParaRPr lang="en-US" sz="4400" dirty="0"/>
          </a:p>
        </p:txBody>
      </p:sp>
      <p:pic>
        <p:nvPicPr>
          <p:cNvPr id="7" name="Picture Placeholder 6" descr="a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9258" r="9258"/>
          <a:stretch>
            <a:fillRect/>
          </a:stretch>
        </p:blipFill>
        <p:spPr/>
      </p:pic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4137" b="14137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wkíwfwËK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mgvR</a:t>
            </a:r>
            <a:endParaRPr lang="en-US" sz="4400" dirty="0"/>
          </a:p>
        </p:txBody>
      </p:sp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05600" y="2209800"/>
            <a:ext cx="2057400" cy="1981200"/>
          </a:xfrm>
        </p:spPr>
        <p:txBody>
          <a:bodyPr>
            <a:normAutofit fontScale="90000"/>
          </a:bodyPr>
          <a:lstStyle/>
          <a:p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wkíwecøe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cieZ©x</a:t>
            </a:r>
            <a:r>
              <a:rPr lang="en-US" sz="4400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SutonnyMJ" pitchFamily="2" charset="0"/>
              </a:rPr>
              <a:t>mgvR</a:t>
            </a:r>
            <a:endParaRPr lang="en-US" sz="4400" dirty="0"/>
          </a:p>
        </p:txBody>
      </p:sp>
      <p:pic>
        <p:nvPicPr>
          <p:cNvPr id="7" name="Picture Placeholder 6" descr="a.jpg"/>
          <p:cNvPicPr>
            <a:picLocks noGrp="1" noChangeAspect="1"/>
          </p:cNvPicPr>
          <p:nvPr>
            <p:ph type="pic" idx="1"/>
          </p:nvPr>
        </p:nvPicPr>
        <p:blipFill>
          <a:blip r:embed="rId3"/>
          <a:stretch>
            <a:fillRect/>
          </a:stretch>
        </p:blipFill>
        <p:spPr>
          <a:xfrm>
            <a:off x="170441" y="876397"/>
            <a:ext cx="5925559" cy="3771572"/>
          </a:xfrm>
        </p:spPr>
      </p:pic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wPÎwU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†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Kvb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mgv‡Ri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Bw½Z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enb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K‡i</a:t>
            </a:r>
            <a:r>
              <a:rPr lang="en-US" sz="4400" dirty="0" smtClean="0">
                <a:solidFill>
                  <a:srgbClr val="FF0000"/>
                </a:solidFill>
                <a:latin typeface="SutonnyMJ" pitchFamily="2" charset="0"/>
                <a:cs typeface="SutonnyMJ" pitchFamily="2" charset="0"/>
              </a:rPr>
              <a:t>?</a:t>
            </a:r>
            <a:endParaRPr lang="en-US" sz="4400" dirty="0"/>
          </a:p>
        </p:txBody>
      </p:sp>
      <p:pic>
        <p:nvPicPr>
          <p:cNvPr id="13" name="Picture Placeholder 12" descr="a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5233" r="5233"/>
          <a:stretch>
            <a:fillRect/>
          </a:stretch>
        </p:blipFill>
        <p:spPr/>
      </p:pic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†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g‡qivB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K…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wlKvR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D™¢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veb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K‡i‡Q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, 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e¨vL¨v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4400" dirty="0" err="1" smtClean="0">
                <a:latin typeface="SabrenaTonnyMJ" pitchFamily="2" charset="0"/>
                <a:cs typeface="SutonnyMJ" pitchFamily="2" charset="0"/>
              </a:rPr>
              <a:t>Ki</a:t>
            </a:r>
            <a:r>
              <a:rPr lang="en-US" sz="4400" dirty="0" smtClean="0">
                <a:latin typeface="SabrenaTonnyMJ" pitchFamily="2" charset="0"/>
                <a:cs typeface="SutonnyMJ" pitchFamily="2" charset="0"/>
              </a:rPr>
              <a:t>|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hLb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gvbyl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djg~j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msMÖn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I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wkKv‡ii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gva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¨‡g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Rxeb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aviY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KiZ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,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ZLb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Lvevi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msMÖn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Ki‡Z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wM‡q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Zviv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Avb‡Zv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ey‡bv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Mg I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evwj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©,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Avjy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,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KPzi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g~j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I K›`|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Zv‡`i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_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vKvi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RvqMvi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cv‡k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Mg I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evwj©`vbv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c‡o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MwR‡q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DVZ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PvivMvQ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| GB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NUbv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†`‡LB †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g‡q‡`i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g‡b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exR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wQwU‡q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km¨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cvIqvi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aviYv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R‡b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¥|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ZvB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mgvR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weÁvbxiv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e‡jb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, †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g‡qivB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K…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wlKvR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D™¢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veb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 </a:t>
            </a:r>
            <a:r>
              <a:rPr lang="en-US" sz="3600" dirty="0" err="1" smtClean="0">
                <a:latin typeface="SabrenaTonnyMJ" pitchFamily="2" charset="0"/>
                <a:cs typeface="SutonnyMJ" pitchFamily="2" charset="0"/>
              </a:rPr>
              <a:t>K‡i‡Q</a:t>
            </a:r>
            <a:r>
              <a:rPr lang="en-US" sz="3600" dirty="0" smtClean="0">
                <a:latin typeface="SabrenaTonnyMJ" pitchFamily="2" charset="0"/>
                <a:cs typeface="SutonnyMJ" pitchFamily="2" charset="0"/>
              </a:rPr>
              <a:t>|</a:t>
            </a:r>
            <a:endParaRPr lang="en-US" sz="3200" dirty="0" smtClean="0">
              <a:latin typeface="Sabrena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>
          <a:xfrm>
            <a:off x="722313" y="1295400"/>
            <a:ext cx="7772400" cy="448627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wPÎwU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wkKvi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 I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Lv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`¨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msMÖn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wfwËK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mgv‡Ri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cwiPq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Zz‡j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a‡i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| †m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mgq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gvbyl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 ¸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nv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 I e‡b-R½‡j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evm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KiZ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|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ZLbI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gvbyl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Lv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`¨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Drcv`b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kumimoji="0" lang="en-US" sz="3600" b="1" i="0" u="none" strike="noStrike" kern="1200" cap="none" spc="0" normalizeH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SabrenaTonnyMJ" pitchFamily="2" charset="0"/>
                <a:ea typeface="+mj-ea"/>
                <a:cs typeface="SutonnyMJ" pitchFamily="2" charset="0"/>
              </a:rPr>
              <a:t>Ki‡Z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†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k‡Lwb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| eb-R½j †_‡K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Zviv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Lvevi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Lyu‡R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wbZ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| †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g‡qiv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djg~j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msMÖn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KiZ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Avi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cy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ea typeface="+mj-ea"/>
                <a:cs typeface="SutonnyMJ" pitchFamily="2" charset="0"/>
              </a:rPr>
              <a:t>iæ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liv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wkKvi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KiZ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|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djg~j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msMÖn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,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gvQ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aiv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I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cïcvwL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wkKviB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wQj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Avw`g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mgv‡Ri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GKgvÎ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 </a:t>
            </a:r>
            <a:r>
              <a:rPr lang="en-US" sz="36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KvR</a:t>
            </a:r>
            <a:r>
              <a:rPr lang="en-US" sz="36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abrenaTonnyMJ" pitchFamily="2" charset="0"/>
                <a:ea typeface="+mj-ea"/>
                <a:cs typeface="SutonnyMJ" pitchFamily="2" charset="0"/>
              </a:rPr>
              <a:t>|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143000"/>
          </a:xfrm>
        </p:spPr>
        <p:txBody>
          <a:bodyPr/>
          <a:lstStyle/>
          <a:p>
            <a:r>
              <a:rPr b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Zvn‡j Avgiv GZÿY Kx Kx Rvbjvg?</a:t>
            </a:r>
            <a:endParaRPr lang="en-US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295400" y="2057400"/>
            <a:ext cx="6400800" cy="2895600"/>
          </a:xfrm>
        </p:spPr>
        <p:txBody>
          <a:bodyPr>
            <a:normAutofit/>
          </a:bodyPr>
          <a:lstStyle/>
          <a:p>
            <a:pPr indent="-457200" algn="just">
              <a:buFont typeface="Wingdings" pitchFamily="2" charset="2"/>
              <a:buChar char="q"/>
            </a:pPr>
            <a:r>
              <a:rPr lang="en-US" sz="32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mgv‡Ri</a:t>
            </a:r>
            <a:r>
              <a:rPr lang="en-US" sz="32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msÁv</a:t>
            </a:r>
            <a:endParaRPr lang="en-US" sz="3200" b="1" dirty="0" smtClean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  <a:p>
            <a:pPr indent="-457200" algn="just">
              <a:buFont typeface="Wingdings" pitchFamily="2" charset="2"/>
              <a:buChar char="q"/>
            </a:pPr>
            <a:r>
              <a:rPr lang="en-US" sz="32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DrcwË</a:t>
            </a:r>
            <a:endParaRPr lang="en-US" sz="3200" b="1" dirty="0" smtClean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  <a:p>
            <a:pPr indent="-457200" algn="just">
              <a:buFont typeface="Wingdings" pitchFamily="2" charset="2"/>
              <a:buChar char="q"/>
            </a:pPr>
            <a:r>
              <a:rPr lang="en-US" sz="32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g~jwfwË</a:t>
            </a:r>
            <a:endParaRPr lang="en-US" sz="3200" b="1" dirty="0" smtClean="0"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SutonnyMJ" pitchFamily="2" charset="0"/>
              <a:cs typeface="SutonnyMJ" pitchFamily="2" charset="0"/>
            </a:endParaRPr>
          </a:p>
          <a:p>
            <a:pPr indent="-457200" algn="just">
              <a:buFont typeface="Wingdings" pitchFamily="2" charset="2"/>
              <a:buChar char="q"/>
            </a:pPr>
            <a:r>
              <a:rPr lang="en-US" sz="32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ˆ</a:t>
            </a:r>
            <a:r>
              <a:rPr lang="en-US" sz="32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ewkó</a:t>
            </a:r>
            <a:r>
              <a:rPr lang="en-US" sz="32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¨</a:t>
            </a:r>
          </a:p>
          <a:p>
            <a:pPr indent="-457200" algn="just">
              <a:buFont typeface="Wingdings" pitchFamily="2" charset="2"/>
              <a:buChar char="q"/>
            </a:pPr>
            <a:r>
              <a:rPr lang="en-US" sz="32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wewfbœ</a:t>
            </a:r>
            <a:r>
              <a:rPr lang="en-US" sz="32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32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avc</a:t>
            </a:r>
            <a:endParaRPr lang="en-US" sz="3200" dirty="0"/>
          </a:p>
        </p:txBody>
      </p:sp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622300"/>
            <a:ext cx="2212848" cy="804204"/>
          </a:xfrm>
        </p:spPr>
        <p:txBody>
          <a:bodyPr>
            <a:normAutofit/>
          </a:bodyPr>
          <a:lstStyle/>
          <a:p>
            <a:pPr algn="l"/>
            <a:r>
              <a:rPr lang="en-US" sz="44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evwoi</a:t>
            </a:r>
            <a:r>
              <a:rPr lang="en-US" sz="4400" b="1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4400" b="1" dirty="0" err="1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KvR</a:t>
            </a:r>
            <a:endParaRPr lang="en-US" sz="4400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body" sz="half" idx="2"/>
          </p:nvPr>
        </p:nvSpPr>
        <p:spPr>
          <a:xfrm>
            <a:off x="609600" y="1587500"/>
            <a:ext cx="2209800" cy="4114800"/>
          </a:xfrm>
        </p:spPr>
        <p:txBody>
          <a:bodyPr>
            <a:normAutofit lnSpcReduction="10000"/>
          </a:bodyPr>
          <a:lstStyle/>
          <a:p>
            <a:pPr indent="-457200"/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Qwe‡Z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Kvb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mgv‡Ri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cÖwZ”Qwe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cÖKvk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c‡q‡Q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?</a:t>
            </a:r>
          </a:p>
          <a:p>
            <a:pPr indent="-457200"/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 </a:t>
            </a:r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mgv‡Ri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gvbyl‡`i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Rxeb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aviY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cÖYvwj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†</a:t>
            </a:r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Kgb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? </a:t>
            </a:r>
          </a:p>
          <a:p>
            <a:pPr indent="-457200"/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eZ©gvb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mgv‡R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Zv‡`i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cÖfve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e¨vL¨v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 </a:t>
            </a:r>
            <a:r>
              <a:rPr lang="en-US" sz="2800" b="1" dirty="0" err="1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Ki</a:t>
            </a:r>
            <a:r>
              <a:rPr lang="en-US" sz="2800" b="1" dirty="0" smtClean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SutonnyMJ" pitchFamily="2" charset="0"/>
                <a:cs typeface="SutonnyMJ" pitchFamily="2" charset="0"/>
              </a:rPr>
              <a:t>|</a:t>
            </a:r>
          </a:p>
          <a:p>
            <a:pPr indent="-457200" algn="just"/>
            <a:endParaRPr lang="en-US" sz="3200" dirty="0"/>
          </a:p>
        </p:txBody>
      </p:sp>
      <p:pic>
        <p:nvPicPr>
          <p:cNvPr id="7" name="Picture Placeholder 6" descr="F_0097A.JP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2610" r="12610"/>
          <a:stretch>
            <a:fillRect/>
          </a:stretch>
        </p:blipFill>
        <p:spPr>
          <a:xfrm rot="420000">
            <a:off x="3050232" y="828643"/>
            <a:ext cx="5488842" cy="46736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newsflash/>
    <p:sndAc>
      <p:stSnd>
        <p:snd r:embed="rId2" name="chimes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ivic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Grayscale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Origin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4.xml><?xml version="1.0" encoding="utf-8"?>
<a:themeOverride xmlns:a="http://schemas.openxmlformats.org/drawingml/2006/main">
  <a:clrScheme name="Urban">
    <a:dk1>
      <a:sysClr val="windowText" lastClr="000000"/>
    </a:dk1>
    <a:lt1>
      <a:sysClr val="window" lastClr="FFFFFF"/>
    </a:lt1>
    <a:dk2>
      <a:srgbClr val="424456"/>
    </a:dk2>
    <a:lt2>
      <a:srgbClr val="DEDEDE"/>
    </a:lt2>
    <a:accent1>
      <a:srgbClr val="53548A"/>
    </a:accent1>
    <a:accent2>
      <a:srgbClr val="438086"/>
    </a:accent2>
    <a:accent3>
      <a:srgbClr val="A04DA3"/>
    </a:accent3>
    <a:accent4>
      <a:srgbClr val="C4652D"/>
    </a:accent4>
    <a:accent5>
      <a:srgbClr val="8B5D3D"/>
    </a:accent5>
    <a:accent6>
      <a:srgbClr val="5C92B5"/>
    </a:accent6>
    <a:hlink>
      <a:srgbClr val="67AFBD"/>
    </a:hlink>
    <a:folHlink>
      <a:srgbClr val="C2A874"/>
    </a:folHlink>
  </a:clrScheme>
</a:themeOverride>
</file>

<file path=ppt/theme/themeOverride5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421</TotalTime>
  <Words>452</Words>
  <Application>Microsoft Office PowerPoint</Application>
  <PresentationFormat>On-screen Show (4:3)</PresentationFormat>
  <Paragraphs>47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Equity</vt:lpstr>
      <vt:lpstr>Civic</vt:lpstr>
      <vt:lpstr>Verve</vt:lpstr>
      <vt:lpstr>Flow</vt:lpstr>
      <vt:lpstr>Solstice</vt:lpstr>
      <vt:lpstr>Apex</vt:lpstr>
      <vt:lpstr>Paper</vt:lpstr>
      <vt:lpstr>Concourse</vt:lpstr>
      <vt:lpstr>Technic</vt:lpstr>
      <vt:lpstr>Office Theme</vt:lpstr>
      <vt:lpstr>¯^vMZg</vt:lpstr>
      <vt:lpstr>wPÎwU Øviv Kx †evSv hvq?</vt:lpstr>
      <vt:lpstr>mgvR wK?  mgvR MV‡bi cÖ_g avc wK?</vt:lpstr>
      <vt:lpstr>gvbe mgvR Kv‡K e‡j?</vt:lpstr>
      <vt:lpstr>mgv‡Ri DrcwË Kxfv‡e?</vt:lpstr>
      <vt:lpstr>mgvR ˆewkó¨ KqwU?</vt:lpstr>
      <vt:lpstr>mgv‡Ri g~jwfwË KqwU?</vt:lpstr>
      <vt:lpstr>mgvR cwieZ©‡bi wewfbœ fvM Kx?</vt:lpstr>
      <vt:lpstr>wkKvi I Lv`¨ msMÖn wfwËK mgvR</vt:lpstr>
      <vt:lpstr>D`¨vb K…wlwfwËK mgvR</vt:lpstr>
      <vt:lpstr>cïcvjb wfwËK mgvR</vt:lpstr>
      <vt:lpstr>K…wlwfwËK mgvR</vt:lpstr>
      <vt:lpstr>wkíwfwËK mgvR</vt:lpstr>
      <vt:lpstr>wkíwecøe cieZ©x mgvR</vt:lpstr>
      <vt:lpstr>wPÎwU †Kvb mgv‡Ri Bw½Z enb K‡i?</vt:lpstr>
      <vt:lpstr>†g‡qivB K…wlKvR D™¢veb K‡i‡Q, e¨vL¨v Ki|</vt:lpstr>
      <vt:lpstr>Slide 17</vt:lpstr>
      <vt:lpstr>Zvn‡j Avgiv GZÿY Kx Kx Rvbjvg?</vt:lpstr>
      <vt:lpstr>evwoi KvR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A¼ Kx?</dc:title>
  <dc:creator>Liton</dc:creator>
  <cp:lastModifiedBy>Liton</cp:lastModifiedBy>
  <cp:revision>126</cp:revision>
  <dcterms:created xsi:type="dcterms:W3CDTF">2013-01-02T00:27:26Z</dcterms:created>
  <dcterms:modified xsi:type="dcterms:W3CDTF">2013-12-29T17:27:51Z</dcterms:modified>
</cp:coreProperties>
</file>